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3" autoAdjust="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8637-FD89-45D1-A209-5745F5F5E06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8CF4-D363-4445-AEBF-3E35B3904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C2A2-C310-4242-A168-D68B94BBC0A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 2\Desktop\2-2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3013" y="0"/>
            <a:ext cx="9130987" cy="6858000"/>
          </a:xfrm>
          <a:prstGeom prst="rect">
            <a:avLst/>
          </a:prstGeom>
          <a:noFill/>
        </p:spPr>
      </p:pic>
      <p:pic>
        <p:nvPicPr>
          <p:cNvPr id="3" name="Picture 2" descr="C:\Users\Школа 2\Desktop\IMG_20200930_100244_BURST001_COVER.jpg"/>
          <p:cNvPicPr>
            <a:picLocks noChangeAspect="1" noChangeArrowheads="1"/>
          </p:cNvPicPr>
          <p:nvPr/>
        </p:nvPicPr>
        <p:blipFill>
          <a:blip r:embed="rId3" cstate="print"/>
          <a:srcRect l="13889" t="4630" r="13889" b="-926"/>
          <a:stretch>
            <a:fillRect/>
          </a:stretch>
        </p:blipFill>
        <p:spPr bwMode="auto">
          <a:xfrm>
            <a:off x="142844" y="142852"/>
            <a:ext cx="1714512" cy="17859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43636" y="142852"/>
            <a:ext cx="30003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Девиз</a:t>
            </a:r>
            <a:r>
              <a:rPr lang="ru-RU" sz="1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идем вперед, не стоим на месте!                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1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Только вперед и только все вместе!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14290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Мы вместе!!!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071547"/>
            <a:ext cx="685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Электронная газета  №2</a:t>
            </a:r>
            <a:endParaRPr lang="ru-RU" sz="7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МБОУ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№2 г. Суворова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имени Героя Российской Федерации   А. П.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Ефанова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002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Цитата номера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Главное в человеке – это не ум, а то, что им управляет, сердце,                       добрые чувства.                                                                                              Ф.М. Достоевский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4318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29 ноября «День Матери в России»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071810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Мать… Материнство… Какие святые слова! Сколько таинства, счастья, труда, работ заключено в них. Бессонные ночи, постоянная тревога за своё чадо, труд 24 часа в сутки-всё это работа женщины, матери. Быть настоящей матерью – подвиг, призвание, сила, талант. Берегите матерей, любите их, помните, что только ваша любовь, внимание нужны им!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14818"/>
            <a:ext cx="3214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Всюду слышен смех ребят веселый.                           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 дорожке узенькой вдвоем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Мама с дочкой шли домой из школы,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 пути болтая обо всем.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Разговор обычный самый-самый…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Вдруг малышка задала вопрос…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«Мам, скажи, а как это «быть мамой»?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Только не по-детски, а всерьез!»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4214818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Мама призадумалась немножко: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«Не простой вопрос, но все же я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Расскажу тебе, что знаю, крошка,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Никаких секретов не тая.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Мамой быть – большое счастье, дочка.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Мамой быть непросто иногда…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Мама это та, кто днем и ночью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 детей готова все отдать…»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4214818"/>
            <a:ext cx="34289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стоять полночи у кроватки?»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-«И смотреть беззвучно, чуть дыша,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того, кто спит в кроватке сладко,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родного маме малыша.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Мама - это та, которой больно,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Если вдруг обидели дитя.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Кто переживает, пусть невольно,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 детей и много лет спустя.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 2\Desktop\2-2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571480"/>
            <a:ext cx="36433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матери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жива еще, моя старушка?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 и я. Привет тебе, привет!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струится над твоей избушкой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Тот вечерний несказанный свет.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Пишут мне, что ты, тая тревогу,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Загрустила шибко обо мне,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ты часто ходишь на дорогу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старомодном ветхом шушуне.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тебе в вечернем синем мраке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видится одно и то ж: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Будто кто-то мне в кабацкой драке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Саданул под сердце финский нож.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Ничего, родная! Успокойся.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только тягостная бредь.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такой уж горький я пропойца,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Чтоб, тебя не видя, умереть.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по-прежнему такой же нежный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мечтаю только лишь о том,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скорее от тоски мятежной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Воротиться в низенький наш 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571480"/>
            <a:ext cx="4357686" cy="6143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Разбуди меня завтра рано…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Разбуди меня завтра рано,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моя терпеливая мать!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пойду за дорожным курганом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Дорогого гостя встречать.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сегодня увидел в пуще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 широких колес на лугу.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Треплет ветер под облачной кущей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Золотую его дугу.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рассвете он завтра промчится,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Шапку-месяц пригнув под кустом,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игриво взмахнет кобылица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равниною красным хвостом.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Разбуди меня завтра рано,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Засвети в нашей горнице свет.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Говорят, что я скоро стану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Знаменитый русский поэт.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Воспою я тебя и гостя,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Нашу печь, петуха и кров…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песни мои прольется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Молоко твоих рыжих коров.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5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Читаем поэзию…                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Сергей Есенин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 2\Desktop\2-2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5483" y="0"/>
            <a:ext cx="912851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4285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Повод для размышления. Читаем мысли великих людей.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14356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тогда легко жить с человеком, когда не считаешь ни себя выше,  лучше его, ни его выше и лучше себя.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00010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714356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тогда станешь человеком, когда научишься видеть человека в другом.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А.Н.Радищев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714356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Призвание каждого человека в духовной деятельности – в постоянном искании правды и смысла жизни.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А.П.Чехов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714620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Тебя заботит будущее? Строй сегодня. Ты можешь изменить все. На бесплодной равнине вырастить кедровый лес. Но важно, чтобы ты не конструировал кедры, а сажал семена.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Сент-Экзюпери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271462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– это материализованная мысль; он есть то, что он думает. Чтобы изменить свою природу от смертельного до бессмертного состояния, он должен изменить способ мышления; он должен изменить способ мышления; он  должен перестать цепляться в своих мыслях за то, что иллюзорно и подвержено исчезновению, и держаться за то, что вечно.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Парацельс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 2\Desktop\2-2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28517" cy="6858000"/>
          </a:xfrm>
          <a:prstGeom prst="rect">
            <a:avLst/>
          </a:prstGeom>
          <a:noFill/>
        </p:spPr>
      </p:pic>
      <p:pic>
        <p:nvPicPr>
          <p:cNvPr id="3" name="Picture 2" descr="C:\Users\Школа 2\Desktop\конкурс стенгазет.jpg"/>
          <p:cNvPicPr>
            <a:picLocks noChangeAspect="1" noChangeArrowheads="1"/>
          </p:cNvPicPr>
          <p:nvPr/>
        </p:nvPicPr>
        <p:blipFill>
          <a:blip r:embed="rId3" cstate="print"/>
          <a:srcRect t="34044"/>
          <a:stretch>
            <a:fillRect/>
          </a:stretch>
        </p:blipFill>
        <p:spPr bwMode="auto">
          <a:xfrm>
            <a:off x="357158" y="1357298"/>
            <a:ext cx="4910111" cy="2428892"/>
          </a:xfrm>
          <a:prstGeom prst="rect">
            <a:avLst/>
          </a:prstGeom>
          <a:noFill/>
        </p:spPr>
      </p:pic>
      <p:pic>
        <p:nvPicPr>
          <p:cNvPr id="2050" name="Picture 2" descr="C:\Users\Школа 2\Desktop\IMG-20201111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4331399" cy="2500330"/>
          </a:xfrm>
          <a:prstGeom prst="rect">
            <a:avLst/>
          </a:prstGeom>
          <a:noFill/>
        </p:spPr>
      </p:pic>
      <p:pic>
        <p:nvPicPr>
          <p:cNvPr id="2051" name="Picture 3" descr="C:\Users\Школа 2\Desktop\победители и перизеры патриотических конкурс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000372"/>
            <a:ext cx="3000396" cy="36383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События ноября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354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2</dc:creator>
  <cp:lastModifiedBy>Школа 2</cp:lastModifiedBy>
  <cp:revision>67</cp:revision>
  <dcterms:created xsi:type="dcterms:W3CDTF">2020-10-19T11:32:10Z</dcterms:created>
  <dcterms:modified xsi:type="dcterms:W3CDTF">2020-12-18T10:02:02Z</dcterms:modified>
</cp:coreProperties>
</file>